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39C29-97ED-4C9D-A2B5-737234277B6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110-1274-4A28-8834-9E14D26C08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95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003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8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9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50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Título de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3500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69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09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49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7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2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12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90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91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0386-ED05-4832-AA6C-64489F72122A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99F2-DCB4-45EF-9473-8777DF2F5A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02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sume pre 2021-2022-041.jpg" descr="asume pre 2021-2022-04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8" y="1988"/>
            <a:ext cx="183745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86675" y="-3103535"/>
            <a:ext cx="6588845" cy="4193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1809" y="6593198"/>
            <a:ext cx="1912182" cy="161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blob:https://web.whatsapp.com/1eac55dc-6ee9-4ba4-8120-fd61b99bd654"/>
          <p:cNvSpPr>
            <a:spLocks noChangeAspect="1" noChangeArrowheads="1"/>
          </p:cNvSpPr>
          <p:nvPr/>
        </p:nvSpPr>
        <p:spPr bwMode="auto">
          <a:xfrm>
            <a:off x="77788" y="-7223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MX" sz="900" dirty="0"/>
          </a:p>
        </p:txBody>
      </p:sp>
      <p:sp>
        <p:nvSpPr>
          <p:cNvPr id="7" name="AutoShape 2" descr="blob:https://web.whatsapp.com/6fb58861-6264-4c4f-abb7-9b4405842da7"/>
          <p:cNvSpPr>
            <a:spLocks noChangeAspect="1" noChangeArrowheads="1"/>
          </p:cNvSpPr>
          <p:nvPr/>
        </p:nvSpPr>
        <p:spPr bwMode="auto">
          <a:xfrm>
            <a:off x="153988" y="39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MX" sz="900" dirty="0"/>
          </a:p>
        </p:txBody>
      </p:sp>
      <p:sp>
        <p:nvSpPr>
          <p:cNvPr id="3" name="AutoShape 2" descr="blob:https://web.whatsapp.com/8874dcd9-09e9-4ddc-af83-d13bfbcf12a8"/>
          <p:cNvSpPr>
            <a:spLocks noChangeAspect="1" noChangeArrowheads="1"/>
          </p:cNvSpPr>
          <p:nvPr/>
        </p:nvSpPr>
        <p:spPr bwMode="auto">
          <a:xfrm>
            <a:off x="230188" y="801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MX" sz="9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362135" y="258120"/>
            <a:ext cx="1868906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es-MX" sz="2000" b="1" dirty="0">
                <a:solidFill>
                  <a:schemeClr val="bg1"/>
                </a:solidFill>
              </a:rPr>
              <a:t>ASUME</a:t>
            </a:r>
            <a:endParaRPr lang="es-MX" sz="2000" b="1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6" name="AutoShape 2" descr="blob:https://web.whatsapp.com/0735a8fc-0b4e-442b-9134-5a7b011f87ae"/>
          <p:cNvSpPr>
            <a:spLocks noChangeAspect="1" noChangeArrowheads="1"/>
          </p:cNvSpPr>
          <p:nvPr/>
        </p:nvSpPr>
        <p:spPr bwMode="auto">
          <a:xfrm>
            <a:off x="306388" y="1563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MX" sz="900" dirty="0"/>
          </a:p>
        </p:txBody>
      </p:sp>
      <p:sp>
        <p:nvSpPr>
          <p:cNvPr id="19" name="AutoShape 2" descr="blob:https://web.whatsapp.com/02555080-afd1-401b-906a-3ebb0c552d22"/>
          <p:cNvSpPr>
            <a:spLocks noChangeAspect="1" noChangeArrowheads="1"/>
          </p:cNvSpPr>
          <p:nvPr/>
        </p:nvSpPr>
        <p:spPr bwMode="auto">
          <a:xfrm>
            <a:off x="382588" y="2325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MX" sz="900" dirty="0"/>
          </a:p>
        </p:txBody>
      </p:sp>
      <p:sp>
        <p:nvSpPr>
          <p:cNvPr id="11" name="AutoShape 2" descr="blob:https://web.whatsapp.com/083d497a-5bee-4676-873a-055f2bb940e1"/>
          <p:cNvSpPr>
            <a:spLocks noChangeAspect="1" noChangeArrowheads="1"/>
          </p:cNvSpPr>
          <p:nvPr/>
        </p:nvSpPr>
        <p:spPr bwMode="auto">
          <a:xfrm>
            <a:off x="458788" y="3087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MX" sz="90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430"/>
          <a:stretch/>
        </p:blipFill>
        <p:spPr>
          <a:xfrm>
            <a:off x="1915241" y="80169"/>
            <a:ext cx="8000035" cy="67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14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Panorámica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WOLF</dc:creator>
  <cp:lastModifiedBy>WOLF</cp:lastModifiedBy>
  <cp:revision>1</cp:revision>
  <dcterms:created xsi:type="dcterms:W3CDTF">2022-05-21T15:28:36Z</dcterms:created>
  <dcterms:modified xsi:type="dcterms:W3CDTF">2022-05-21T15:30:40Z</dcterms:modified>
</cp:coreProperties>
</file>